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70" r:id="rId16"/>
    <p:sldId id="272" r:id="rId17"/>
    <p:sldId id="271" r:id="rId18"/>
    <p:sldId id="273" r:id="rId19"/>
    <p:sldId id="274" r:id="rId20"/>
    <p:sldId id="275" r:id="rId21"/>
    <p:sldId id="277" r:id="rId22"/>
    <p:sldId id="1719" r:id="rId23"/>
    <p:sldId id="276" r:id="rId24"/>
    <p:sldId id="171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9313DE3-1539-4C3C-A031-F33385F24715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59"/>
            <p14:sldId id="270"/>
            <p14:sldId id="272"/>
            <p14:sldId id="271"/>
            <p14:sldId id="273"/>
            <p14:sldId id="274"/>
            <p14:sldId id="275"/>
            <p14:sldId id="277"/>
            <p14:sldId id="1719"/>
            <p14:sldId id="276"/>
            <p14:sldId id="1718"/>
          </p14:sldIdLst>
        </p14:section>
        <p14:section name="Section sans titre" id="{4D03FA9B-22AE-4A6B-9681-68FB3D76CBFD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59C7-8F11-43EB-A9C6-F489033A69F5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5EE57-F54E-4F29-9FDD-888EB99EC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29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74E0C7-8F53-4643-BE0D-816182C6F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E7B4DD7-92F7-499A-B32E-AD0E2399F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A94B439-999D-48C6-ADAE-866AEDF3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489E486-992A-4F2A-80C4-449B4F37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1F8C056-A4AE-442F-84DB-E863A1AE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69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8EBB11-8E7A-4B03-BCC8-C9B69AEA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48A870B-91FD-4317-83F5-F22CB69B8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9D28895-340C-4C66-9C39-05D68570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39EE97D-8F20-4337-98A7-A55C32F5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F613627-CEF1-433C-80E4-20631367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03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4B2BD9E-F703-4876-ACC1-84C3FA171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403BE4D-FC65-43DC-A4BA-887CD9594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C31F858-AE5E-4F79-A2C1-6B60CF01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9B83AA1-05F6-4A6B-B40B-8871ABC1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94187C0-022B-428D-9D88-7D8EB25C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51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C6BBC5-B518-49C1-B25D-DEC9B653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4576BAD-4B54-4815-845E-96C6CE857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02C2A65-DB55-4270-8F6F-ACE81EC5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4B2815C-783E-422D-94D6-C3940D4A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5B0CFB8-BB18-4A1E-AADD-7E053503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38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EED1A0-F568-404C-9B38-9DD573FF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460E557-98E4-4A6E-B4A4-6BCE4D8C9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53CC1A6-C166-4A74-9CE3-A26BA3B3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8DAF4A-FF14-4D79-B386-C368048D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3B7917A-1DC6-4DD4-8B74-A333962F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0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8C8E5A-43AA-4316-8CFC-E24BF20E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42EB3D-E50B-486F-B0F7-B6494975D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90040A8-0FCD-47D6-BD30-005CE85AB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FD4013A-908E-4C27-A3D9-7888554E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E1AAB83-0EA6-4E9B-A496-FF5096ED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676A63E-3C02-432D-AB5A-278748D9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6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429225-251E-4A8D-8C47-663E0B31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40D06BD-6B97-4368-869F-E9F4A32EC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AFC99BF-8A1C-4AE7-8EF3-EE003BB72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84954DE-3307-4148-998B-0277F853E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E1ED64F-E861-4170-9F5D-D5A3F66D1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6D8E465-FC75-47AC-907B-BBE71954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872F439-3184-43F1-B606-C22D4F4F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E7954EA-19C9-4253-A63E-84245076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9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83B4F19-31F8-4E02-BDCC-7A2F4DF8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ED891AE-DC6B-4A89-B7D8-D741B72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34022D6-D147-45CE-A793-098A25F4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E30C364-D483-46BE-A70E-0ADA3A2C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97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1A59E79-BE1A-4B17-80C8-E971F914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AD3F1C8-8C91-4D71-8210-BBBDD3F5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3006BEC-424C-4381-8F4D-6ED85295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45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075998-E126-46FB-AFCF-82F03D31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4EFE13D-E507-44FA-A7B8-48A59660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8C903B3-B822-4200-ACA7-D5F0F9E2C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EE9E534-1D91-4A7A-BC31-3AC0FD8A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80175AF-0E7B-490C-BBFF-2EFEA1E0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FC513AC-3926-44DD-8B42-CF825447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7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3D81D5-11A7-4252-A5EE-EFA046F4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B501740-6E2A-4C00-A0F4-7FD95F76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8FB53CB-E6E6-41C3-96F9-4AFC61F48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E3F54D3-6786-4E43-B133-82EA7EA3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860D907-28D5-47C9-8C83-5D6D9C18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45C0DD3-90AC-4B4A-99BC-3B3C4860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37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8F4B94F9-C456-4B0C-8ADE-CDB97906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209849"/>
            <a:ext cx="10515600" cy="635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D337D0B-DCA8-4ADB-A710-A20185C39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F53A69-EE22-4794-8308-251930F6C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ECC1-C886-40D5-BF10-3A93EE7BCF50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BE51C2D-601A-4BA1-820B-6BD92D391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BDC1691-CC70-4B46-BBCB-729360B96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31B5-5E17-489D-B8E3-11556068B28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99ED0D-4028-470A-9198-B9BA7ECDB3C1}"/>
              </a:ext>
            </a:extLst>
          </p:cNvPr>
          <p:cNvSpPr/>
          <p:nvPr userDrawn="1"/>
        </p:nvSpPr>
        <p:spPr>
          <a:xfrm>
            <a:off x="1" y="0"/>
            <a:ext cx="292134" cy="552179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368F003-7AD6-4102-AB1E-B611EE6BB3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3092"/>
            <a:ext cx="292135" cy="12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F4B3054-2AE5-4FD9-815F-D6A894A4704F}"/>
              </a:ext>
            </a:extLst>
          </p:cNvPr>
          <p:cNvSpPr txBox="1"/>
          <p:nvPr/>
        </p:nvSpPr>
        <p:spPr>
          <a:xfrm>
            <a:off x="820783" y="2913018"/>
            <a:ext cx="48029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Usages media </a:t>
            </a:r>
          </a:p>
          <a:p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Tendances media </a:t>
            </a:r>
          </a:p>
          <a:p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Avril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099E3AB-F195-4B0B-9199-571F3677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694" y="1211856"/>
            <a:ext cx="4442311" cy="42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7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des usages différents selon les cibles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252A1DC-1F35-40BD-BA29-BA66A087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38" y="930680"/>
            <a:ext cx="10260102" cy="52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7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les tendances : la SVOD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7C090E-9528-4E51-A30F-C3EDE841A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78" y="969998"/>
            <a:ext cx="9406009" cy="53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1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les tendances : la SVOD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4335E84-7275-4FB0-84D0-F42C536AE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52" y="1029696"/>
            <a:ext cx="10023228" cy="50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9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les tendances : l’audio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049788F-402C-4758-A8A4-F85937B6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908640"/>
            <a:ext cx="9838128" cy="54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2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mais des inégalités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B9B0270-1342-41F8-AFDF-BFAFC4FF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09" y="845388"/>
            <a:ext cx="9292736" cy="59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209849"/>
            <a:ext cx="2775970" cy="1776606"/>
          </a:xfrm>
        </p:spPr>
        <p:txBody>
          <a:bodyPr/>
          <a:lstStyle/>
          <a:p>
            <a:r>
              <a:rPr lang="fr-FR" dirty="0"/>
              <a:t>2020, profils des non internautes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1D8B1DF-E427-4CF8-BEB0-417B2957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20" y="0"/>
            <a:ext cx="4018968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CD10911-12C8-449E-94F2-8C8014A9F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939" y="0"/>
            <a:ext cx="4018968" cy="6858000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xmlns="" id="{47016AE7-1A14-47DF-AFF8-F79911C1D4EB}"/>
              </a:ext>
            </a:extLst>
          </p:cNvPr>
          <p:cNvSpPr/>
          <p:nvPr/>
        </p:nvSpPr>
        <p:spPr>
          <a:xfrm>
            <a:off x="8479493" y="3429000"/>
            <a:ext cx="528638" cy="4572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xmlns="" id="{0F74CA45-A50F-4066-8CB9-84198FFDCF1B}"/>
              </a:ext>
            </a:extLst>
          </p:cNvPr>
          <p:cNvSpPr/>
          <p:nvPr/>
        </p:nvSpPr>
        <p:spPr>
          <a:xfrm>
            <a:off x="7731781" y="5832623"/>
            <a:ext cx="528638" cy="4572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45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5E9DCB-DA1D-4267-82FD-77068FB1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 Media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4EA8105-71D3-402E-A7F6-059F56C8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730" y="643466"/>
            <a:ext cx="595587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2" y="209849"/>
            <a:ext cx="11043885" cy="646072"/>
          </a:xfrm>
        </p:spPr>
        <p:txBody>
          <a:bodyPr/>
          <a:lstStyle/>
          <a:p>
            <a:r>
              <a:rPr lang="fr-FR" dirty="0"/>
              <a:t>Consommation média (pénétration hebdomadaire)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892329-0FB8-47A8-9726-E9F5AFBF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693" y="1099155"/>
            <a:ext cx="8241572" cy="24804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A88DAEB-ED8E-4427-ACD0-14A82597F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93" y="3477463"/>
            <a:ext cx="8241572" cy="28999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F2ED3446-D61B-4E6F-87F3-F7B5B72EA1DC}"/>
              </a:ext>
            </a:extLst>
          </p:cNvPr>
          <p:cNvSpPr txBox="1"/>
          <p:nvPr/>
        </p:nvSpPr>
        <p:spPr>
          <a:xfrm>
            <a:off x="974911" y="1357894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Ensemble population 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15 ans 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F457906-4507-4AC2-9447-7E657AA24E15}"/>
              </a:ext>
            </a:extLst>
          </p:cNvPr>
          <p:cNvSpPr txBox="1"/>
          <p:nvPr/>
        </p:nvSpPr>
        <p:spPr>
          <a:xfrm>
            <a:off x="974911" y="3843359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NON INTERNAUTES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15 ans +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7554D4E9-E68C-4D42-BF6B-5254B31DE79C}"/>
              </a:ext>
            </a:extLst>
          </p:cNvPr>
          <p:cNvSpPr/>
          <p:nvPr/>
        </p:nvSpPr>
        <p:spPr>
          <a:xfrm rot="5400000">
            <a:off x="10587370" y="3654402"/>
            <a:ext cx="494414" cy="52983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4B89254C-89F9-4CA6-982A-9B91728FE438}"/>
              </a:ext>
            </a:extLst>
          </p:cNvPr>
          <p:cNvSpPr/>
          <p:nvPr/>
        </p:nvSpPr>
        <p:spPr>
          <a:xfrm rot="5400000">
            <a:off x="4897179" y="3459755"/>
            <a:ext cx="494414" cy="52983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84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5E9DCB-DA1D-4267-82FD-77068FB1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 Media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22CB12FB-8610-4D5F-9046-E0DDB76A4191}"/>
              </a:ext>
            </a:extLst>
          </p:cNvPr>
          <p:cNvSpPr txBox="1">
            <a:spLocks/>
          </p:cNvSpPr>
          <p:nvPr/>
        </p:nvSpPr>
        <p:spPr>
          <a:xfrm>
            <a:off x="519022" y="209849"/>
            <a:ext cx="11043885" cy="64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Tendances média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936AAC9-D302-4FED-9447-40A8768B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76" y="873931"/>
            <a:ext cx="7383448" cy="55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6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C8FF796-13D2-49AA-BA1E-3F5888D53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3" y="1095572"/>
            <a:ext cx="9486349" cy="53451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5C3DFA92-6E3B-4475-BB70-EF9728C9967F}"/>
              </a:ext>
            </a:extLst>
          </p:cNvPr>
          <p:cNvSpPr txBox="1">
            <a:spLocks/>
          </p:cNvSpPr>
          <p:nvPr/>
        </p:nvSpPr>
        <p:spPr>
          <a:xfrm>
            <a:off x="519022" y="209849"/>
            <a:ext cx="11043885" cy="64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Tendances média</a:t>
            </a:r>
          </a:p>
        </p:txBody>
      </p:sp>
    </p:spTree>
    <p:extLst>
      <p:ext uri="{BB962C8B-B14F-4D97-AF65-F5344CB8AC3E}">
        <p14:creationId xmlns:p14="http://schemas.microsoft.com/office/powerpoint/2010/main" val="236968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5E9DCB-DA1D-4267-82FD-77068FB1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 internet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D3BAFCE-AEEE-46A9-B99E-2D65674A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503812"/>
            <a:ext cx="6780700" cy="38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5C3DFA92-6E3B-4475-BB70-EF9728C9967F}"/>
              </a:ext>
            </a:extLst>
          </p:cNvPr>
          <p:cNvSpPr txBox="1">
            <a:spLocks/>
          </p:cNvSpPr>
          <p:nvPr/>
        </p:nvSpPr>
        <p:spPr>
          <a:xfrm>
            <a:off x="519022" y="209849"/>
            <a:ext cx="11043885" cy="64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Tendances média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3ACB316-CDD7-4F8D-BF06-782EFC92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153" y="704447"/>
            <a:ext cx="8299924" cy="60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5C3DFA92-6E3B-4475-BB70-EF9728C9967F}"/>
              </a:ext>
            </a:extLst>
          </p:cNvPr>
          <p:cNvSpPr txBox="1">
            <a:spLocks/>
          </p:cNvSpPr>
          <p:nvPr/>
        </p:nvSpPr>
        <p:spPr>
          <a:xfrm>
            <a:off x="519022" y="209849"/>
            <a:ext cx="11043885" cy="64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Préoccupations des français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936B7DE-43AE-4DA5-BF79-2864F6DD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7" y="679534"/>
            <a:ext cx="6594101" cy="8224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58FE3C9-45C1-425F-A12A-E67D45BD3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0" y="1923010"/>
            <a:ext cx="7035480" cy="42554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FBADBAB-1E36-4CDB-B971-A85F92F80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618" y="2498651"/>
            <a:ext cx="5154789" cy="30288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136BC1D-9237-48E3-9918-576D5863202F}"/>
              </a:ext>
            </a:extLst>
          </p:cNvPr>
          <p:cNvSpPr txBox="1"/>
          <p:nvPr/>
        </p:nvSpPr>
        <p:spPr>
          <a:xfrm>
            <a:off x="9548038" y="2129319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Crainte chômage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1655C29-66E0-4417-BA89-02888844C1C7}"/>
              </a:ext>
            </a:extLst>
          </p:cNvPr>
          <p:cNvSpPr txBox="1"/>
          <p:nvPr/>
        </p:nvSpPr>
        <p:spPr>
          <a:xfrm>
            <a:off x="1247555" y="160234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Moral en baisse</a:t>
            </a:r>
          </a:p>
        </p:txBody>
      </p:sp>
    </p:spTree>
    <p:extLst>
      <p:ext uri="{BB962C8B-B14F-4D97-AF65-F5344CB8AC3E}">
        <p14:creationId xmlns:p14="http://schemas.microsoft.com/office/powerpoint/2010/main" val="972120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5C3DFA92-6E3B-4475-BB70-EF9728C9967F}"/>
              </a:ext>
            </a:extLst>
          </p:cNvPr>
          <p:cNvSpPr txBox="1">
            <a:spLocks/>
          </p:cNvSpPr>
          <p:nvPr/>
        </p:nvSpPr>
        <p:spPr>
          <a:xfrm>
            <a:off x="519022" y="209849"/>
            <a:ext cx="11043885" cy="64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Tendances média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A02250B-C432-4478-9590-05638A88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12" y="751418"/>
            <a:ext cx="8694017" cy="5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5C3DFA92-6E3B-4475-BB70-EF9728C9967F}"/>
              </a:ext>
            </a:extLst>
          </p:cNvPr>
          <p:cNvSpPr txBox="1">
            <a:spLocks/>
          </p:cNvSpPr>
          <p:nvPr/>
        </p:nvSpPr>
        <p:spPr>
          <a:xfrm>
            <a:off x="519022" y="209849"/>
            <a:ext cx="11043885" cy="64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Tendances média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5594C44-2152-4271-AC87-8C44935C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16" y="988918"/>
            <a:ext cx="7729205" cy="51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5C3DFA92-6E3B-4475-BB70-EF9728C9967F}"/>
              </a:ext>
            </a:extLst>
          </p:cNvPr>
          <p:cNvSpPr txBox="1">
            <a:spLocks/>
          </p:cNvSpPr>
          <p:nvPr/>
        </p:nvSpPr>
        <p:spPr>
          <a:xfrm>
            <a:off x="519022" y="209849"/>
            <a:ext cx="11043885" cy="64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Tendances média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9898B2E-D8C9-444B-BF05-399C1C5A4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16" y="318066"/>
            <a:ext cx="6221868" cy="62218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AFEA2B-9D1E-44FC-A019-0E9A82E93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3019425"/>
            <a:ext cx="4400550" cy="8191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1AAA81D-5ED5-457C-966E-6D28EE7EB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16" y="3838575"/>
            <a:ext cx="5298100" cy="22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209849"/>
            <a:ext cx="11562378" cy="635539"/>
          </a:xfrm>
        </p:spPr>
        <p:txBody>
          <a:bodyPr/>
          <a:lstStyle/>
          <a:p>
            <a:r>
              <a:rPr lang="fr-FR" sz="2800" dirty="0"/>
              <a:t>2020, une pénétration stable – des usages en faveur du mobile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6148138-F83D-45B0-A32A-A3E326E5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44" y="845388"/>
            <a:ext cx="9698222" cy="5742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AAC178C-8743-4BD3-A76B-469432AD2FD7}"/>
              </a:ext>
            </a:extLst>
          </p:cNvPr>
          <p:cNvSpPr txBox="1"/>
          <p:nvPr/>
        </p:nvSpPr>
        <p:spPr>
          <a:xfrm>
            <a:off x="8519464" y="5144458"/>
            <a:ext cx="3561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84,4% des français sont internautes</a:t>
            </a:r>
          </a:p>
          <a:p>
            <a:pPr algn="ctr"/>
            <a:r>
              <a:rPr lang="fr-FR" b="1" dirty="0"/>
              <a:t>(53 millions de français)</a:t>
            </a:r>
          </a:p>
          <a:p>
            <a:pPr algn="ctr"/>
            <a:r>
              <a:rPr lang="fr-FR" b="1" dirty="0"/>
              <a:t>Nombre stable depuis 2018</a:t>
            </a:r>
          </a:p>
        </p:txBody>
      </p:sp>
    </p:spTree>
    <p:extLst>
      <p:ext uri="{BB962C8B-B14F-4D97-AF65-F5344CB8AC3E}">
        <p14:creationId xmlns:p14="http://schemas.microsoft.com/office/powerpoint/2010/main" val="281903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augmentation du temps passé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6CE969A-E7F2-49F5-96D6-7D3C52DF9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66" y="954541"/>
            <a:ext cx="8998735" cy="57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impact du confinement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5D63A6F-2125-4E5E-B007-113164E4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49" y="968829"/>
            <a:ext cx="9887510" cy="54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6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des différences selon les tranches d’âge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BD5F9E2-FBFC-4D97-9ECB-43794F26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5" y="890144"/>
            <a:ext cx="10095408" cy="54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4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des différences selon les tranches d’âge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028BA73-88B0-4684-883C-E25838A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4" y="926583"/>
            <a:ext cx="9825139" cy="54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les marques les plus puissantes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BC0AC3A-298C-483C-A177-D25D5BD71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75" y="845388"/>
            <a:ext cx="10028120" cy="55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8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50129C-4BF4-4B16-9569-0EF4E670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les réseaux sociaux progressent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A934D0-DFA1-437E-9FAB-DFE4E427ADEC}"/>
              </a:ext>
            </a:extLst>
          </p:cNvPr>
          <p:cNvSpPr/>
          <p:nvPr/>
        </p:nvSpPr>
        <p:spPr>
          <a:xfrm>
            <a:off x="10834577" y="6204098"/>
            <a:ext cx="728330" cy="44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10B9B2D-BF67-4736-B5DF-403A587B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37" y="913734"/>
            <a:ext cx="9863469" cy="54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58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149</Words>
  <Application>Microsoft Office PowerPoint</Application>
  <PresentationFormat>Personnalisé</PresentationFormat>
  <Paragraphs>40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Focus internet</vt:lpstr>
      <vt:lpstr>2020, une pénétration stable – des usages en faveur du mobile</vt:lpstr>
      <vt:lpstr>2020, augmentation du temps passé</vt:lpstr>
      <vt:lpstr>2020, impact du confinement</vt:lpstr>
      <vt:lpstr>2020, des différences selon les tranches d’âge</vt:lpstr>
      <vt:lpstr>2020, des différences selon les tranches d’âge</vt:lpstr>
      <vt:lpstr>2020, les marques les plus puissantes</vt:lpstr>
      <vt:lpstr>2020, les réseaux sociaux progressent</vt:lpstr>
      <vt:lpstr>2020, des usages différents selon les cibles</vt:lpstr>
      <vt:lpstr>2020, les tendances : la SVOD</vt:lpstr>
      <vt:lpstr>2020, les tendances : la SVOD</vt:lpstr>
      <vt:lpstr>2020, les tendances : l’audio</vt:lpstr>
      <vt:lpstr>2020, mais des inégalités</vt:lpstr>
      <vt:lpstr>2020, profils des non internautes</vt:lpstr>
      <vt:lpstr>Focus Media</vt:lpstr>
      <vt:lpstr>Consommation média (pénétration hebdomadaire)</vt:lpstr>
      <vt:lpstr>Focus Media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HERBIN Yvonne</dc:creator>
  <cp:lastModifiedBy>Bayard-Service</cp:lastModifiedBy>
  <cp:revision>218</cp:revision>
  <dcterms:created xsi:type="dcterms:W3CDTF">2021-02-03T09:02:26Z</dcterms:created>
  <dcterms:modified xsi:type="dcterms:W3CDTF">2021-04-19T13:01:23Z</dcterms:modified>
</cp:coreProperties>
</file>